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C3CB9-7651-40FC-8CDA-6EACD11A7B4E}" v="16" dt="2022-04-09T12:51:15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AlBuderi" userId="728cc1957d93c337" providerId="LiveId" clId="{092C3CB9-7651-40FC-8CDA-6EACD11A7B4E}"/>
    <pc:docChg chg="undo custSel addSld delSld modSld">
      <pc:chgData name="Ali AlBuderi" userId="728cc1957d93c337" providerId="LiveId" clId="{092C3CB9-7651-40FC-8CDA-6EACD11A7B4E}" dt="2023-03-21T08:41:05.994" v="1790" actId="114"/>
      <pc:docMkLst>
        <pc:docMk/>
      </pc:docMkLst>
      <pc:sldChg chg="addSp modSp mod">
        <pc:chgData name="Ali AlBuderi" userId="728cc1957d93c337" providerId="LiveId" clId="{092C3CB9-7651-40FC-8CDA-6EACD11A7B4E}" dt="2023-03-21T08:41:05.994" v="1790" actId="114"/>
        <pc:sldMkLst>
          <pc:docMk/>
          <pc:sldMk cId="474320859" sldId="256"/>
        </pc:sldMkLst>
        <pc:spChg chg="mod">
          <ac:chgData name="Ali AlBuderi" userId="728cc1957d93c337" providerId="LiveId" clId="{092C3CB9-7651-40FC-8CDA-6EACD11A7B4E}" dt="2023-03-21T08:41:05.994" v="1790" actId="114"/>
          <ac:spMkLst>
            <pc:docMk/>
            <pc:sldMk cId="474320859" sldId="256"/>
            <ac:spMk id="5" creationId="{89BFC71D-6126-4FF5-B939-502D5785F23F}"/>
          </ac:spMkLst>
        </pc:spChg>
        <pc:picChg chg="add mod">
          <ac:chgData name="Ali AlBuderi" userId="728cc1957d93c337" providerId="LiveId" clId="{092C3CB9-7651-40FC-8CDA-6EACD11A7B4E}" dt="2022-04-09T13:07:53.033" v="1716" actId="1076"/>
          <ac:picMkLst>
            <pc:docMk/>
            <pc:sldMk cId="474320859" sldId="256"/>
            <ac:picMk id="8" creationId="{02FB7D2D-3A9A-4E70-BB55-9E03F1493D20}"/>
          </ac:picMkLst>
        </pc:picChg>
        <pc:picChg chg="add mod">
          <ac:chgData name="Ali AlBuderi" userId="728cc1957d93c337" providerId="LiveId" clId="{092C3CB9-7651-40FC-8CDA-6EACD11A7B4E}" dt="2022-04-04T08:36:40.935" v="1614" actId="14100"/>
          <ac:picMkLst>
            <pc:docMk/>
            <pc:sldMk cId="474320859" sldId="256"/>
            <ac:picMk id="9" creationId="{C7907263-A243-4FB2-B266-7FB8A02EDD86}"/>
          </ac:picMkLst>
        </pc:picChg>
      </pc:sldChg>
      <pc:sldChg chg="addSp modSp new mod">
        <pc:chgData name="Ali AlBuderi" userId="728cc1957d93c337" providerId="LiveId" clId="{092C3CB9-7651-40FC-8CDA-6EACD11A7B4E}" dt="2022-04-12T07:56:46.227" v="1718" actId="27636"/>
        <pc:sldMkLst>
          <pc:docMk/>
          <pc:sldMk cId="4132398839" sldId="257"/>
        </pc:sldMkLst>
        <pc:spChg chg="mod">
          <ac:chgData name="Ali AlBuderi" userId="728cc1957d93c337" providerId="LiveId" clId="{092C3CB9-7651-40FC-8CDA-6EACD11A7B4E}" dt="2022-04-12T07:56:46.227" v="1718" actId="27636"/>
          <ac:spMkLst>
            <pc:docMk/>
            <pc:sldMk cId="4132398839" sldId="257"/>
            <ac:spMk id="2" creationId="{89783E12-545A-40AC-A698-A064CD18D0A9}"/>
          </ac:spMkLst>
        </pc:spChg>
        <pc:spChg chg="mod">
          <ac:chgData name="Ali AlBuderi" userId="728cc1957d93c337" providerId="LiveId" clId="{092C3CB9-7651-40FC-8CDA-6EACD11A7B4E}" dt="2022-04-04T08:23:17.872" v="1537" actId="1076"/>
          <ac:spMkLst>
            <pc:docMk/>
            <pc:sldMk cId="4132398839" sldId="257"/>
            <ac:spMk id="3" creationId="{FBE6957F-20B0-4483-89AD-1FAE14D96A1D}"/>
          </ac:spMkLst>
        </pc:spChg>
        <pc:spChg chg="add mod">
          <ac:chgData name="Ali AlBuderi" userId="728cc1957d93c337" providerId="LiveId" clId="{092C3CB9-7651-40FC-8CDA-6EACD11A7B4E}" dt="2022-04-04T08:23:25.403" v="1538" actId="1076"/>
          <ac:spMkLst>
            <pc:docMk/>
            <pc:sldMk cId="4132398839" sldId="257"/>
            <ac:spMk id="4" creationId="{E78693C5-1F11-454A-BC71-F5C3BB6AB20E}"/>
          </ac:spMkLst>
        </pc:spChg>
      </pc:sldChg>
      <pc:sldChg chg="modSp new mod">
        <pc:chgData name="Ali AlBuderi" userId="728cc1957d93c337" providerId="LiveId" clId="{092C3CB9-7651-40FC-8CDA-6EACD11A7B4E}" dt="2022-04-04T08:47:00.392" v="1698" actId="255"/>
        <pc:sldMkLst>
          <pc:docMk/>
          <pc:sldMk cId="2281313148" sldId="258"/>
        </pc:sldMkLst>
        <pc:spChg chg="mod">
          <ac:chgData name="Ali AlBuderi" userId="728cc1957d93c337" providerId="LiveId" clId="{092C3CB9-7651-40FC-8CDA-6EACD11A7B4E}" dt="2022-04-04T07:14:49.813" v="565" actId="1076"/>
          <ac:spMkLst>
            <pc:docMk/>
            <pc:sldMk cId="2281313148" sldId="258"/>
            <ac:spMk id="2" creationId="{BB5FE7F2-7B5E-4E44-ADA2-91F81DD1486A}"/>
          </ac:spMkLst>
        </pc:spChg>
        <pc:spChg chg="mod">
          <ac:chgData name="Ali AlBuderi" userId="728cc1957d93c337" providerId="LiveId" clId="{092C3CB9-7651-40FC-8CDA-6EACD11A7B4E}" dt="2022-04-04T08:47:00.392" v="1698" actId="255"/>
          <ac:spMkLst>
            <pc:docMk/>
            <pc:sldMk cId="2281313148" sldId="258"/>
            <ac:spMk id="3" creationId="{47A6D16B-6B69-4A68-8F2F-F2A08A9EEDB4}"/>
          </ac:spMkLst>
        </pc:spChg>
      </pc:sldChg>
      <pc:sldChg chg="modSp new mod">
        <pc:chgData name="Ali AlBuderi" userId="728cc1957d93c337" providerId="LiveId" clId="{092C3CB9-7651-40FC-8CDA-6EACD11A7B4E}" dt="2022-04-12T08:07:37.847" v="1789" actId="20577"/>
        <pc:sldMkLst>
          <pc:docMk/>
          <pc:sldMk cId="346114506" sldId="259"/>
        </pc:sldMkLst>
        <pc:spChg chg="mod">
          <ac:chgData name="Ali AlBuderi" userId="728cc1957d93c337" providerId="LiveId" clId="{092C3CB9-7651-40FC-8CDA-6EACD11A7B4E}" dt="2022-04-04T06:47:25.630" v="233" actId="115"/>
          <ac:spMkLst>
            <pc:docMk/>
            <pc:sldMk cId="346114506" sldId="259"/>
            <ac:spMk id="2" creationId="{C6C0D3F9-4FA6-4739-BF77-BCA2999812BE}"/>
          </ac:spMkLst>
        </pc:spChg>
        <pc:spChg chg="mod">
          <ac:chgData name="Ali AlBuderi" userId="728cc1957d93c337" providerId="LiveId" clId="{092C3CB9-7651-40FC-8CDA-6EACD11A7B4E}" dt="2022-04-12T08:07:37.847" v="1789" actId="20577"/>
          <ac:spMkLst>
            <pc:docMk/>
            <pc:sldMk cId="346114506" sldId="259"/>
            <ac:spMk id="3" creationId="{2A8A9D73-9464-4D40-9617-A301FE32B141}"/>
          </ac:spMkLst>
        </pc:spChg>
      </pc:sldChg>
      <pc:sldChg chg="addSp delSp modSp new mod">
        <pc:chgData name="Ali AlBuderi" userId="728cc1957d93c337" providerId="LiveId" clId="{092C3CB9-7651-40FC-8CDA-6EACD11A7B4E}" dt="2022-04-04T08:46:20.620" v="1696" actId="14100"/>
        <pc:sldMkLst>
          <pc:docMk/>
          <pc:sldMk cId="112119997" sldId="260"/>
        </pc:sldMkLst>
        <pc:spChg chg="mod">
          <ac:chgData name="Ali AlBuderi" userId="728cc1957d93c337" providerId="LiveId" clId="{092C3CB9-7651-40FC-8CDA-6EACD11A7B4E}" dt="2022-04-04T08:45:56.973" v="1693" actId="1076"/>
          <ac:spMkLst>
            <pc:docMk/>
            <pc:sldMk cId="112119997" sldId="260"/>
            <ac:spMk id="2" creationId="{165FF0AC-F71A-4951-989D-0941483C70A7}"/>
          </ac:spMkLst>
        </pc:spChg>
        <pc:spChg chg="mod">
          <ac:chgData name="Ali AlBuderi" userId="728cc1957d93c337" providerId="LiveId" clId="{092C3CB9-7651-40FC-8CDA-6EACD11A7B4E}" dt="2022-04-04T08:46:20.620" v="1696" actId="14100"/>
          <ac:spMkLst>
            <pc:docMk/>
            <pc:sldMk cId="112119997" sldId="260"/>
            <ac:spMk id="3" creationId="{6EB2DA77-5A8E-46FD-A045-02D1FC58B356}"/>
          </ac:spMkLst>
        </pc:spChg>
        <pc:spChg chg="del">
          <ac:chgData name="Ali AlBuderi" userId="728cc1957d93c337" providerId="LiveId" clId="{092C3CB9-7651-40FC-8CDA-6EACD11A7B4E}" dt="2022-04-04T07:34:34.625" v="804" actId="931"/>
          <ac:spMkLst>
            <pc:docMk/>
            <pc:sldMk cId="112119997" sldId="260"/>
            <ac:spMk id="4" creationId="{829A22FD-6283-4AE5-A685-AA665DCD1220}"/>
          </ac:spMkLst>
        </pc:spChg>
        <pc:spChg chg="add del mod">
          <ac:chgData name="Ali AlBuderi" userId="728cc1957d93c337" providerId="LiveId" clId="{092C3CB9-7651-40FC-8CDA-6EACD11A7B4E}" dt="2022-04-04T07:56:53.789" v="1124" actId="21"/>
          <ac:spMkLst>
            <pc:docMk/>
            <pc:sldMk cId="112119997" sldId="260"/>
            <ac:spMk id="7" creationId="{6D71CECD-9075-4ADE-B2AF-0798F25AF4EF}"/>
          </ac:spMkLst>
        </pc:spChg>
        <pc:picChg chg="add mod">
          <ac:chgData name="Ali AlBuderi" userId="728cc1957d93c337" providerId="LiveId" clId="{092C3CB9-7651-40FC-8CDA-6EACD11A7B4E}" dt="2022-04-04T07:35:00.289" v="807" actId="1076"/>
          <ac:picMkLst>
            <pc:docMk/>
            <pc:sldMk cId="112119997" sldId="260"/>
            <ac:picMk id="6" creationId="{9F86681C-5746-4E87-A758-383B93E21C91}"/>
          </ac:picMkLst>
        </pc:picChg>
      </pc:sldChg>
      <pc:sldChg chg="new del">
        <pc:chgData name="Ali AlBuderi" userId="728cc1957d93c337" providerId="LiveId" clId="{092C3CB9-7651-40FC-8CDA-6EACD11A7B4E}" dt="2022-04-04T07:30:45.070" v="764" actId="680"/>
        <pc:sldMkLst>
          <pc:docMk/>
          <pc:sldMk cId="4275189962" sldId="260"/>
        </pc:sldMkLst>
      </pc:sldChg>
      <pc:sldChg chg="new del">
        <pc:chgData name="Ali AlBuderi" userId="728cc1957d93c337" providerId="LiveId" clId="{092C3CB9-7651-40FC-8CDA-6EACD11A7B4E}" dt="2022-04-04T08:40:15.355" v="1648" actId="680"/>
        <pc:sldMkLst>
          <pc:docMk/>
          <pc:sldMk cId="279333497" sldId="261"/>
        </pc:sldMkLst>
      </pc:sldChg>
      <pc:sldChg chg="modSp new mod">
        <pc:chgData name="Ali AlBuderi" userId="728cc1957d93c337" providerId="LiveId" clId="{092C3CB9-7651-40FC-8CDA-6EACD11A7B4E}" dt="2022-04-04T08:45:17.056" v="1688" actId="1076"/>
        <pc:sldMkLst>
          <pc:docMk/>
          <pc:sldMk cId="3618268262" sldId="261"/>
        </pc:sldMkLst>
        <pc:spChg chg="mod">
          <ac:chgData name="Ali AlBuderi" userId="728cc1957d93c337" providerId="LiveId" clId="{092C3CB9-7651-40FC-8CDA-6EACD11A7B4E}" dt="2022-04-04T08:45:17.056" v="1688" actId="1076"/>
          <ac:spMkLst>
            <pc:docMk/>
            <pc:sldMk cId="3618268262" sldId="261"/>
            <ac:spMk id="2" creationId="{5D517208-BA40-4E6D-849C-FABB5BAB98FC}"/>
          </ac:spMkLst>
        </pc:spChg>
      </pc:sldChg>
      <pc:sldChg chg="addSp delSp modSp new del mod">
        <pc:chgData name="Ali AlBuderi" userId="728cc1957d93c337" providerId="LiveId" clId="{092C3CB9-7651-40FC-8CDA-6EACD11A7B4E}" dt="2022-04-04T08:25:24.750" v="1548" actId="2696"/>
        <pc:sldMkLst>
          <pc:docMk/>
          <pc:sldMk cId="3656258729" sldId="261"/>
        </pc:sldMkLst>
        <pc:spChg chg="mod">
          <ac:chgData name="Ali AlBuderi" userId="728cc1957d93c337" providerId="LiveId" clId="{092C3CB9-7651-40FC-8CDA-6EACD11A7B4E}" dt="2022-04-04T07:55:34.480" v="1115" actId="1076"/>
          <ac:spMkLst>
            <pc:docMk/>
            <pc:sldMk cId="3656258729" sldId="261"/>
            <ac:spMk id="2" creationId="{75B83CE8-EA41-496B-872D-4DD1088C56A1}"/>
          </ac:spMkLst>
        </pc:spChg>
        <pc:spChg chg="mod">
          <ac:chgData name="Ali AlBuderi" userId="728cc1957d93c337" providerId="LiveId" clId="{092C3CB9-7651-40FC-8CDA-6EACD11A7B4E}" dt="2022-04-04T07:57:51.195" v="1131" actId="5793"/>
          <ac:spMkLst>
            <pc:docMk/>
            <pc:sldMk cId="3656258729" sldId="261"/>
            <ac:spMk id="3" creationId="{BDCB423A-8DE4-4BE2-84BB-907B2FA7CB2B}"/>
          </ac:spMkLst>
        </pc:spChg>
        <pc:spChg chg="del">
          <ac:chgData name="Ali AlBuderi" userId="728cc1957d93c337" providerId="LiveId" clId="{092C3CB9-7651-40FC-8CDA-6EACD11A7B4E}" dt="2022-04-04T07:56:12.993" v="1120"/>
          <ac:spMkLst>
            <pc:docMk/>
            <pc:sldMk cId="3656258729" sldId="261"/>
            <ac:spMk id="4" creationId="{0D1277E7-D9E6-4B3D-94AF-7831A3452AF1}"/>
          </ac:spMkLst>
        </pc:spChg>
        <pc:spChg chg="add del mod">
          <ac:chgData name="Ali AlBuderi" userId="728cc1957d93c337" providerId="LiveId" clId="{092C3CB9-7651-40FC-8CDA-6EACD11A7B4E}" dt="2022-04-04T07:56:08.475" v="1119"/>
          <ac:spMkLst>
            <pc:docMk/>
            <pc:sldMk cId="3656258729" sldId="261"/>
            <ac:spMk id="6" creationId="{04DB3461-09BD-4231-8D74-4280200D5D38}"/>
          </ac:spMkLst>
        </pc:spChg>
        <pc:spChg chg="add del mod">
          <ac:chgData name="Ali AlBuderi" userId="728cc1957d93c337" providerId="LiveId" clId="{092C3CB9-7651-40FC-8CDA-6EACD11A7B4E}" dt="2022-04-04T07:57:23.885" v="1126"/>
          <ac:spMkLst>
            <pc:docMk/>
            <pc:sldMk cId="3656258729" sldId="261"/>
            <ac:spMk id="9" creationId="{DEE41F50-FE40-43B2-BF2D-8628344069DD}"/>
          </ac:spMkLst>
        </pc:spChg>
        <pc:picChg chg="add del mod">
          <ac:chgData name="Ali AlBuderi" userId="728cc1957d93c337" providerId="LiveId" clId="{092C3CB9-7651-40FC-8CDA-6EACD11A7B4E}" dt="2022-04-04T07:56:08.475" v="1119"/>
          <ac:picMkLst>
            <pc:docMk/>
            <pc:sldMk cId="3656258729" sldId="261"/>
            <ac:picMk id="5" creationId="{AC72BEEF-C9F6-4D93-8599-BBCF6EC6299D}"/>
          </ac:picMkLst>
        </pc:picChg>
        <pc:picChg chg="add del mod">
          <ac:chgData name="Ali AlBuderi" userId="728cc1957d93c337" providerId="LiveId" clId="{092C3CB9-7651-40FC-8CDA-6EACD11A7B4E}" dt="2022-04-04T07:57:08.521" v="1125" actId="478"/>
          <ac:picMkLst>
            <pc:docMk/>
            <pc:sldMk cId="3656258729" sldId="261"/>
            <ac:picMk id="7" creationId="{A98EF2B1-98EC-4585-84C1-BC40AE725B01}"/>
          </ac:picMkLst>
        </pc:picChg>
        <pc:picChg chg="add mod">
          <ac:chgData name="Ali AlBuderi" userId="728cc1957d93c337" providerId="LiveId" clId="{092C3CB9-7651-40FC-8CDA-6EACD11A7B4E}" dt="2022-04-04T07:57:34.544" v="1127" actId="1076"/>
          <ac:picMkLst>
            <pc:docMk/>
            <pc:sldMk cId="3656258729" sldId="261"/>
            <ac:picMk id="10" creationId="{AD78CE1E-7649-42FC-A4FB-DDC8DC71B812}"/>
          </ac:picMkLst>
        </pc:picChg>
      </pc:sldChg>
      <pc:sldChg chg="addSp delSp modSp new mod">
        <pc:chgData name="Ali AlBuderi" userId="728cc1957d93c337" providerId="LiveId" clId="{092C3CB9-7651-40FC-8CDA-6EACD11A7B4E}" dt="2022-04-09T12:53:52.891" v="1715" actId="1076"/>
        <pc:sldMkLst>
          <pc:docMk/>
          <pc:sldMk cId="3807794673" sldId="262"/>
        </pc:sldMkLst>
        <pc:spChg chg="del">
          <ac:chgData name="Ali AlBuderi" userId="728cc1957d93c337" providerId="LiveId" clId="{092C3CB9-7651-40FC-8CDA-6EACD11A7B4E}" dt="2022-04-09T12:48:03.361" v="1701" actId="21"/>
          <ac:spMkLst>
            <pc:docMk/>
            <pc:sldMk cId="3807794673" sldId="262"/>
            <ac:spMk id="2" creationId="{01AF1CFB-A01A-4F1B-8495-C05DFAA189F1}"/>
          </ac:spMkLst>
        </pc:spChg>
        <pc:spChg chg="del mod">
          <ac:chgData name="Ali AlBuderi" userId="728cc1957d93c337" providerId="LiveId" clId="{092C3CB9-7651-40FC-8CDA-6EACD11A7B4E}" dt="2022-04-09T12:51:15.115" v="1703" actId="931"/>
          <ac:spMkLst>
            <pc:docMk/>
            <pc:sldMk cId="3807794673" sldId="262"/>
            <ac:spMk id="3" creationId="{5AD38088-80EB-4C34-9017-F42AFFE3DF2D}"/>
          </ac:spMkLst>
        </pc:spChg>
        <pc:spChg chg="del">
          <ac:chgData name="Ali AlBuderi" userId="728cc1957d93c337" providerId="LiveId" clId="{092C3CB9-7651-40FC-8CDA-6EACD11A7B4E}" dt="2022-04-09T12:47:56.047" v="1700" actId="21"/>
          <ac:spMkLst>
            <pc:docMk/>
            <pc:sldMk cId="3807794673" sldId="262"/>
            <ac:spMk id="4" creationId="{19727E43-7DDD-41FE-A146-F92DCF964E7E}"/>
          </ac:spMkLst>
        </pc:spChg>
        <pc:spChg chg="add del mod">
          <ac:chgData name="Ali AlBuderi" userId="728cc1957d93c337" providerId="LiveId" clId="{092C3CB9-7651-40FC-8CDA-6EACD11A7B4E}" dt="2022-04-09T12:53:23.059" v="1712" actId="21"/>
          <ac:spMkLst>
            <pc:docMk/>
            <pc:sldMk cId="3807794673" sldId="262"/>
            <ac:spMk id="7" creationId="{0919791D-51A0-4F7E-A2D0-06709122DD5E}"/>
          </ac:spMkLst>
        </pc:spChg>
        <pc:spChg chg="add del mod">
          <ac:chgData name="Ali AlBuderi" userId="728cc1957d93c337" providerId="LiveId" clId="{092C3CB9-7651-40FC-8CDA-6EACD11A7B4E}" dt="2022-04-09T12:52:54.463" v="1711" actId="21"/>
          <ac:spMkLst>
            <pc:docMk/>
            <pc:sldMk cId="3807794673" sldId="262"/>
            <ac:spMk id="10" creationId="{3BE9E340-6F71-4D9E-A2F6-9761366D5C00}"/>
          </ac:spMkLst>
        </pc:spChg>
        <pc:spChg chg="add del mod">
          <ac:chgData name="Ali AlBuderi" userId="728cc1957d93c337" providerId="LiveId" clId="{092C3CB9-7651-40FC-8CDA-6EACD11A7B4E}" dt="2022-04-09T12:53:36.265" v="1713" actId="21"/>
          <ac:spMkLst>
            <pc:docMk/>
            <pc:sldMk cId="3807794673" sldId="262"/>
            <ac:spMk id="12" creationId="{0308E6DB-2FEA-482B-B861-E9D8910D56F5}"/>
          </ac:spMkLst>
        </pc:spChg>
        <pc:picChg chg="add del mod">
          <ac:chgData name="Ali AlBuderi" userId="728cc1957d93c337" providerId="LiveId" clId="{092C3CB9-7651-40FC-8CDA-6EACD11A7B4E}" dt="2022-04-09T12:53:23.059" v="1712" actId="21"/>
          <ac:picMkLst>
            <pc:docMk/>
            <pc:sldMk cId="3807794673" sldId="262"/>
            <ac:picMk id="6" creationId="{81D89757-822D-49A9-90CC-D8A30743F71F}"/>
          </ac:picMkLst>
        </pc:picChg>
        <pc:picChg chg="add del mod">
          <ac:chgData name="Ali AlBuderi" userId="728cc1957d93c337" providerId="LiveId" clId="{092C3CB9-7651-40FC-8CDA-6EACD11A7B4E}" dt="2022-04-09T12:53:52.891" v="1715" actId="1076"/>
          <ac:picMkLst>
            <pc:docMk/>
            <pc:sldMk cId="3807794673" sldId="262"/>
            <ac:picMk id="9" creationId="{4566BEF0-60A7-4B60-9810-C50C33B7F8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251C6-0393-46DE-AF50-CE62E9DE7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48C35-ED80-4807-BA4D-82DE38968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653D1-1783-498F-AD2C-06E88BE0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BAEF8-EA5D-4265-8F82-0753394A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1F418-863C-42CE-BACE-3D59C3CC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5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17FE-C03B-4871-8A9E-698F61B1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22F49-9D27-42BE-AA38-873A070EB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1AAF4-49F8-40A8-BF8B-B02CC0D7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90F90-C0D0-4E56-8604-D11FBBC7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00D9-33AB-4123-9A79-C9D4C15A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0393E-BDB3-4644-8849-33F63F0FF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3174F-846F-4608-8D20-694E4E23F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389A-1029-46B8-A46E-CB201B6A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CE64C-6CEE-4E03-B74A-2E8E7711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D2F61-2731-46A4-A206-9C239A9D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B69C-DA4E-4900-895B-26403FD2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C722-2AAC-464F-846B-28843A384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88782-66DF-4541-8866-43909DB1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F5648-D0DF-4C1B-9DBB-A2922832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27C02-8A59-45E3-AA05-4287DE43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8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8C40-70E7-4094-81A0-73DD3E7C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8B1E1-5E84-42BC-99F9-C67AF829F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AE56-75CB-4EE8-A72F-59732150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9DFE8-82BE-44CB-B76A-DE288FC4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79DF7-71C5-4140-B7A2-1086E5B2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4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FA08-A574-4959-94F0-7D324C1D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B5F49-7095-4B9A-B5D2-443BCE80B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10443-0AE8-4382-ADD7-01D04974F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131A7-C3C3-4CC4-B821-E900C99B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CA752-B262-4641-BDF9-FAFE5E54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A210F-3186-4FFA-91A3-693714C1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2D1B-D945-4250-A2EE-334F1DC5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12772-DA9B-4347-8BC4-68ED59EE1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E31F-5B96-4A9B-AFBE-FAF620C4B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419ED-43FC-4B80-A30D-61E44F023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409A9-0209-4A40-BE28-85F446524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B8B342-AD07-42D2-9026-76B53B29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6B8BF-C8D9-4F18-B281-DEBE711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88FB57-2A11-48BB-A049-C4ACCC8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DE91-9D0C-4CF1-89E6-E8BCE71C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7F92F-FAD7-4DA4-98C5-44C1CB5B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185DD-D7D8-44A2-8122-00F6FFA7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E7EEC-AB7D-4C21-9AF3-9D08ACA8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8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C6C01-50E5-4F08-8364-47EE7DEE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D3478-0778-43DE-9A59-6F0A7E6B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62E41-9FCA-4452-8D87-9E29C748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0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9E665-5BE0-452E-A106-719CCB52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DB72-8499-4554-A506-3178EE150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0AEA7-5756-4AE4-8789-7C1F59AA3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57013-6664-4EC9-A378-3DF12489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18221-87AD-4725-B133-BF72B44E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8A8ED-132E-4CC3-9DD1-82BE5789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7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DC6B-3558-4105-A382-BB4860A4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81626-72BB-4BAC-A0F6-2BEF59F7A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8DD-4F17-4933-A047-338121E49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A35CA-F011-4AC5-9555-6F300CDF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A267F-632F-42CA-89CE-94C546BB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26F5F-8B9D-4E2B-87D5-2CBC7AFA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6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3FB19-5351-40FA-A7BE-802F1A4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A0CCC-5126-4357-A791-C38333647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FBC9-FDDD-4F6E-8B05-84A836D21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9E70-042B-4237-801A-8B2945ECEA8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B40FE-F553-4AD1-9584-F55599276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12E7C-7082-4227-ADB8-DCD103237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6A49-34AF-49DE-B4B5-B8E96A57A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microscope-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o.libretexts.org/Bookshelves/Biotechnology/Lab_Manual:_Introduction_to_Biotechnology/01:_Techniques/1.05:_Microscop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E927-D4B4-4229-AD6B-F1522AA0E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61" y="242277"/>
            <a:ext cx="3065585" cy="93003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Basrah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Collage Of Nursing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BFC71D-6126-4FF5-B939-502D5785F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1283677"/>
            <a:ext cx="9144000" cy="5199183"/>
          </a:xfrm>
        </p:spPr>
        <p:txBody>
          <a:bodyPr>
            <a:normAutofit/>
          </a:bodyPr>
          <a:lstStyle/>
          <a:p>
            <a:pPr marL="0" marR="0" algn="ctr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endParaRPr lang="en-US" sz="4000" b="1" i="1" dirty="0">
              <a:solidFill>
                <a:srgbClr val="00AEEF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endParaRPr lang="en-US" sz="4000" b="1" i="1" dirty="0">
              <a:solidFill>
                <a:srgbClr val="00AEEF"/>
              </a:solidFill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endParaRPr lang="en-US" sz="4000" b="1" i="1" dirty="0">
              <a:solidFill>
                <a:srgbClr val="00AEEF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AEEF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AEEF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 1</a:t>
            </a:r>
          </a:p>
          <a:p>
            <a:pPr marL="0" marR="0" algn="ctr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rgbClr val="00AEE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Microscope </a:t>
            </a:r>
          </a:p>
          <a:p>
            <a:endParaRPr lang="en-US" sz="4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by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 Lecture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Mahmoud Hussain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FB7D2D-3A9A-4E70-BB55-9E03F149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646" y="339970"/>
            <a:ext cx="1664677" cy="1565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07263-A243-4FB2-B266-7FB8A02ED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154" y="410309"/>
            <a:ext cx="1477107" cy="14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2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3E12-545A-40AC-A698-A064CD18D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065"/>
            <a:ext cx="9144000" cy="3584408"/>
          </a:xfrm>
        </p:spPr>
        <p:txBody>
          <a:bodyPr>
            <a:normAutofit/>
          </a:bodyPr>
          <a:lstStyle/>
          <a:p>
            <a:pPr algn="l"/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Microscope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a scientific equipment </a:t>
            </a:r>
            <a:r>
              <a:rPr lang="en-US" sz="3600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lang="en-US" sz="36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magnifies </a:t>
            </a:r>
            <a:r>
              <a:rPr lang="en-US" sz="3600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very small </a:t>
            </a:r>
            <a:r>
              <a:rPr lang="en-US" sz="36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objects that is not visible to the naked eye to an extent where it can be seen clearly.</a:t>
            </a:r>
            <a:br>
              <a:rPr lang="en-US" sz="36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6957F-20B0-4483-89AD-1FAE14D96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173" y="4796141"/>
            <a:ext cx="9583615" cy="13012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Microscope                           Micro= Small         Scope= To look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8693C5-1F11-454A-BC71-F5C3BB6AB20E}"/>
              </a:ext>
            </a:extLst>
          </p:cNvPr>
          <p:cNvSpPr/>
          <p:nvPr/>
        </p:nvSpPr>
        <p:spPr>
          <a:xfrm>
            <a:off x="3745523" y="4988996"/>
            <a:ext cx="902677" cy="128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9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D3F9-4FA6-4739-BF77-BCA29998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998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Type Of Microscope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A9D73-9464-4D40-9617-A301FE32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032"/>
            <a:ext cx="10515600" cy="4869839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Microscope: has one optical lens.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Microscope: it has two lenses objectives and ocular, it is used visible light as source of illumination.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Dark-field microscope.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microscope: it used flow of electron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insteated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light.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Microscope: use ultraviolet light. </a:t>
            </a:r>
          </a:p>
        </p:txBody>
      </p:sp>
    </p:spTree>
    <p:extLst>
      <p:ext uri="{BB962C8B-B14F-4D97-AF65-F5344CB8AC3E}">
        <p14:creationId xmlns:p14="http://schemas.microsoft.com/office/powerpoint/2010/main" val="34611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E7F2-7B5E-4E44-ADA2-91F81DD14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738" y="372086"/>
            <a:ext cx="9144000" cy="677129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Of Microscope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6D16B-6B69-4A68-8F2F-F2A08A9EE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77" y="1357068"/>
            <a:ext cx="10111154" cy="4908917"/>
          </a:xfrm>
        </p:spPr>
        <p:txBody>
          <a:bodyPr>
            <a:norm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microscope is one of the most commonly used instruments in the medical and life sciences colleges, and in clinical laboratories.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221E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2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Physiology: in the study of morphology of blood cells and in counting their numbers.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221E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2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Histology: histopathology and tissue analysis.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221E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2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Microbiology: </a:t>
            </a:r>
            <a:r>
              <a:rPr lang="en-US" sz="2800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study</a:t>
            </a:r>
            <a:r>
              <a:rPr lang="en-US" sz="2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various type of bacteria, parasite and fungi.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1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F0AC-F71A-4951-989D-0941483C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5" y="193431"/>
            <a:ext cx="10515600" cy="672367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Compound Microscope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2DA77-5A8E-46FD-A045-02D1FC58B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954" y="1110517"/>
            <a:ext cx="7537938" cy="5554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Arm: carry the microscope and supports lenses.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Base.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Focusing Knob (</a:t>
            </a:r>
            <a:r>
              <a:rPr lang="en-US" sz="26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Coarse adjustment screw</a:t>
            </a:r>
            <a:r>
              <a:rPr lang="en-US" sz="22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Focusing Knob 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Fine adjustment screw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21E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Illuminator.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Aperture or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Lens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( the closest to the specimen)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Ocular Lens.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( the closest to the eye)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picture containing microscope&#10;&#10;Description automatically generated">
            <a:extLst>
              <a:ext uri="{FF2B5EF4-FFF2-40B4-BE49-F238E27FC236}">
                <a16:creationId xmlns:a16="http://schemas.microsoft.com/office/drawing/2014/main" id="{9F86681C-5746-4E87-A758-383B93E21C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3438" y="1110517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1211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4566BEF0-60A7-4B60-9810-C50C33B7F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19817" y="0"/>
            <a:ext cx="735236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E9E340-6F71-4D9E-A2F6-9761366D5C00}"/>
              </a:ext>
            </a:extLst>
          </p:cNvPr>
          <p:cNvSpPr txBox="1"/>
          <p:nvPr/>
        </p:nvSpPr>
        <p:spPr>
          <a:xfrm>
            <a:off x="5626142" y="68580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io.libretexts.org/Bookshelves/Biotechnology/Lab_Manual:_Introduction_to_Biotechnology/01:_Techniques/1.05:_Microscop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0779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7208-BA40-4E6D-849C-FABB5BAB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030" y="996463"/>
            <a:ext cx="6986953" cy="418513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  <a:latin typeface="Algerian" panose="04020705040A02060702" pitchFamily="82" charset="0"/>
              </a:rPr>
              <a:t>Thank you for listening </a:t>
            </a:r>
          </a:p>
        </p:txBody>
      </p:sp>
    </p:spTree>
    <p:extLst>
      <p:ext uri="{BB962C8B-B14F-4D97-AF65-F5344CB8AC3E}">
        <p14:creationId xmlns:p14="http://schemas.microsoft.com/office/powerpoint/2010/main" val="361826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277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Palatino Linotype</vt:lpstr>
      <vt:lpstr>Times New Roman</vt:lpstr>
      <vt:lpstr>Office Theme</vt:lpstr>
      <vt:lpstr>University Of Basrah Collage Of Nursing</vt:lpstr>
      <vt:lpstr>The Microscope  It is a scientific equipment  that magnifies very small objects that is not visible to the naked eye to an extent where it can be seen clearly. </vt:lpstr>
      <vt:lpstr>Common Type Of Microscope</vt:lpstr>
      <vt:lpstr>Uses Of Microscope</vt:lpstr>
      <vt:lpstr>Part Of Compound Microscope</vt:lpstr>
      <vt:lpstr>PowerPoint Presentation</vt:lpstr>
      <vt:lpstr>Thank you for listening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Basrah Collage Of Nursing</dc:title>
  <dc:creator>Ali AlBuderi</dc:creator>
  <cp:lastModifiedBy>Ali AlBuderi</cp:lastModifiedBy>
  <cp:revision>1</cp:revision>
  <dcterms:created xsi:type="dcterms:W3CDTF">2022-04-04T06:00:03Z</dcterms:created>
  <dcterms:modified xsi:type="dcterms:W3CDTF">2023-03-21T08:41:14Z</dcterms:modified>
</cp:coreProperties>
</file>